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21"/>
  </p:normalViewPr>
  <p:slideViewPr>
    <p:cSldViewPr snapToGrid="0" snapToObjects="1">
      <p:cViewPr varScale="1">
        <p:scale>
          <a:sx n="108" d="100"/>
          <a:sy n="108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o-mars.herokuapp.com/hous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>
                <a:latin typeface="Meiryo" charset="-128"/>
                <a:ea typeface="Meiryo" charset="-128"/>
                <a:cs typeface="Meiryo" charset="-128"/>
              </a:rPr>
              <a:t>GoMArs</a:t>
            </a:r>
            <a:endParaRPr lang="en-US" dirty="0">
              <a:latin typeface="Meiryo" charset="-128"/>
              <a:ea typeface="Meiryo" charset="-128"/>
              <a:cs typeface="Meiryo" charset="-12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Maya prado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097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User Stories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1. As an Earth inhabitant I am tired of living on this planet so I want to use </a:t>
            </a:r>
            <a:r>
              <a:rPr lang="en-US" dirty="0" err="1">
                <a:latin typeface="Andale Mono" charset="0"/>
                <a:ea typeface="Andale Mono" charset="0"/>
                <a:cs typeface="Andale Mono" charset="0"/>
              </a:rPr>
              <a:t>GoMars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 app to find a suitable real estate on Mars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;</a:t>
            </a:r>
          </a:p>
          <a:p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. As a user I want to be able to see a street view of my new house on Mars and get information about my alien neighbors, their lifestyle and dietary preferences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;</a:t>
            </a:r>
          </a:p>
          <a:p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3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. As a user I want to save houses to my wish list and be able to delete them from my wish list later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;</a:t>
            </a:r>
          </a:p>
          <a:p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4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. As a user I want to be able to see the price of houses in different currencies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;</a:t>
            </a:r>
          </a:p>
          <a:p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5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. As a user I want to be able to use some extra features that will make my experience with the app more pleasant. As an example - 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beautiful </a:t>
            </a: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>pictures related to space and Mars.</a:t>
            </a:r>
          </a:p>
        </p:txBody>
      </p:sp>
    </p:spTree>
    <p:extLst>
      <p:ext uri="{BB962C8B-B14F-4D97-AF65-F5344CB8AC3E}">
        <p14:creationId xmlns:p14="http://schemas.microsoft.com/office/powerpoint/2010/main" val="1968854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WIREFRAMES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0"/>
          <a:stretch/>
        </p:blipFill>
        <p:spPr>
          <a:xfrm rot="5400000">
            <a:off x="8690702" y="2624997"/>
            <a:ext cx="3443818" cy="273724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40"/>
          <a:stretch/>
        </p:blipFill>
        <p:spPr>
          <a:xfrm>
            <a:off x="3643312" y="2271711"/>
            <a:ext cx="4866216" cy="34438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80" t="4650" b="13653"/>
          <a:stretch/>
        </p:blipFill>
        <p:spPr>
          <a:xfrm rot="5400000">
            <a:off x="458039" y="2870578"/>
            <a:ext cx="3418416" cy="222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3311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3936" y="1393371"/>
            <a:ext cx="10131425" cy="3819896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EXTERNAL API: </a:t>
            </a:r>
            <a:br>
              <a:rPr lang="en-US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1. NASA </a:t>
            </a:r>
            <a:r>
              <a:rPr lang="mr-IN" dirty="0" smtClean="0">
                <a:latin typeface="Andale Mono" charset="0"/>
                <a:ea typeface="Andale Mono" charset="0"/>
                <a:cs typeface="Andale Mono" charset="0"/>
              </a:rPr>
              <a:t>–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rover Curiosity photos of mars</a:t>
            </a:r>
            <a:br>
              <a:rPr lang="en-US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2. NASA </a:t>
            </a:r>
            <a:r>
              <a:rPr lang="mr-IN" dirty="0" smtClean="0">
                <a:latin typeface="Andale Mono" charset="0"/>
                <a:ea typeface="Andale Mono" charset="0"/>
                <a:cs typeface="Andale Mono" charset="0"/>
              </a:rPr>
              <a:t>–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Picture of the day</a:t>
            </a:r>
            <a:br>
              <a:rPr lang="en-US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3. Open exchange rates</a:t>
            </a:r>
            <a:br>
              <a:rPr lang="en-US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dirty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additional </a:t>
            </a:r>
            <a:r>
              <a:rPr lang="en-US" dirty="0" err="1" smtClean="0">
                <a:latin typeface="Andale Mono" charset="0"/>
                <a:ea typeface="Andale Mono" charset="0"/>
                <a:cs typeface="Andale Mono" charset="0"/>
              </a:rPr>
              <a:t>npm</a:t>
            </a:r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 package: currency-converter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402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4698670"/>
          </a:xfrm>
        </p:spPr>
        <p:txBody>
          <a:bodyPr>
            <a:normAutofit/>
          </a:bodyPr>
          <a:lstStyle/>
          <a:p>
            <a:pPr algn="ctr"/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THANK YOU!</a:t>
            </a:r>
            <a:br>
              <a:rPr lang="en-US" dirty="0" smtClean="0">
                <a:latin typeface="Andale Mono" charset="0"/>
                <a:ea typeface="Andale Mono" charset="0"/>
                <a:cs typeface="Andale Mono" charset="0"/>
              </a:rPr>
            </a:br>
            <a:r>
              <a:rPr lang="en-US" dirty="0">
                <a:latin typeface="Andale Mono" charset="0"/>
                <a:ea typeface="Andale Mono" charset="0"/>
                <a:cs typeface="Andale Mono" charset="0"/>
              </a:rPr>
              <a:t/>
            </a:r>
            <a:br>
              <a:rPr lang="en-US" dirty="0">
                <a:latin typeface="Andale Mono" charset="0"/>
                <a:ea typeface="Andale Mono" charset="0"/>
                <a:cs typeface="Andale Mono" charset="0"/>
              </a:rPr>
            </a:b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40083" y="3942607"/>
            <a:ext cx="7869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Link: </a:t>
            </a:r>
            <a:r>
              <a:rPr lang="en-US" u="sng" dirty="0">
                <a:latin typeface="Andale Mono" charset="0"/>
                <a:ea typeface="Andale Mono" charset="0"/>
                <a:cs typeface="Andale Mono" charset="0"/>
                <a:hlinkClick r:id="rId2"/>
              </a:rPr>
              <a:t>https://go-mars.herokuapp.com/houses</a:t>
            </a:r>
            <a:endParaRPr lang="en-US" dirty="0">
              <a:latin typeface="Andale Mono" charset="0"/>
              <a:ea typeface="Andale Mono" charset="0"/>
              <a:cs typeface="Andale Mon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91672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11</TotalTime>
  <Words>167</Words>
  <Application>Microsoft Macintosh PowerPoint</Application>
  <PresentationFormat>Widescreen</PresentationFormat>
  <Paragraphs>12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Andale Mono</vt:lpstr>
      <vt:lpstr>Calibri</vt:lpstr>
      <vt:lpstr>Calibri Light</vt:lpstr>
      <vt:lpstr>Meiryo</vt:lpstr>
      <vt:lpstr>Arial</vt:lpstr>
      <vt:lpstr>Celestial</vt:lpstr>
      <vt:lpstr>GoMArs</vt:lpstr>
      <vt:lpstr>User Stories</vt:lpstr>
      <vt:lpstr>WIREFRAMES</vt:lpstr>
      <vt:lpstr>EXTERNAL API:  1. NASA – rover Curiosity photos of mars 2. NASA – Picture of the day 3. Open exchange rates  additional npm package: currency-converter</vt:lpstr>
      <vt:lpstr>THANK YOU!  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GoMArs</dc:title>
  <dc:creator>maiia prado</dc:creator>
  <cp:lastModifiedBy>maiia prado</cp:lastModifiedBy>
  <cp:revision>3</cp:revision>
  <dcterms:created xsi:type="dcterms:W3CDTF">2018-02-02T14:04:05Z</dcterms:created>
  <dcterms:modified xsi:type="dcterms:W3CDTF">2018-02-02T14:15:31Z</dcterms:modified>
</cp:coreProperties>
</file>

<file path=docProps/thumbnail.jpeg>
</file>